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9"/>
    <p:restoredTop sz="96327"/>
  </p:normalViewPr>
  <p:slideViewPr>
    <p:cSldViewPr snapToGrid="0">
      <p:cViewPr varScale="1">
        <p:scale>
          <a:sx n="157" d="100"/>
          <a:sy n="157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49D9C1-C56C-4E0D-BD97-D6282FCE43B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08D9BEFD-4CC6-49DC-8891-52932A080BE2}">
      <dgm:prSet/>
      <dgm:spPr/>
      <dgm:t>
        <a:bodyPr/>
        <a:lstStyle/>
        <a:p>
          <a:r>
            <a:rPr lang="en-US"/>
            <a:t>Experiment based iterative approach</a:t>
          </a:r>
        </a:p>
      </dgm:t>
    </dgm:pt>
    <dgm:pt modelId="{B2C4296C-5166-4651-8CA5-5CF80A3524F4}" type="parTrans" cxnId="{3611EB55-A178-46C2-AE2F-B22C8F64115C}">
      <dgm:prSet/>
      <dgm:spPr/>
      <dgm:t>
        <a:bodyPr/>
        <a:lstStyle/>
        <a:p>
          <a:endParaRPr lang="en-US"/>
        </a:p>
      </dgm:t>
    </dgm:pt>
    <dgm:pt modelId="{6D23A775-1935-4EA0-AFDC-8D8DD6B33D90}" type="sibTrans" cxnId="{3611EB55-A178-46C2-AE2F-B22C8F64115C}">
      <dgm:prSet/>
      <dgm:spPr/>
      <dgm:t>
        <a:bodyPr/>
        <a:lstStyle/>
        <a:p>
          <a:endParaRPr lang="en-US"/>
        </a:p>
      </dgm:t>
    </dgm:pt>
    <dgm:pt modelId="{952BCA09-D704-4F7A-A054-B3C123991B08}">
      <dgm:prSet/>
      <dgm:spPr/>
      <dgm:t>
        <a:bodyPr/>
        <a:lstStyle/>
        <a:p>
          <a:r>
            <a:rPr lang="en-US"/>
            <a:t>Decision based on the Experiment (Model to use)</a:t>
          </a:r>
        </a:p>
      </dgm:t>
    </dgm:pt>
    <dgm:pt modelId="{3AECAA7A-74EF-4911-A48A-5CE8D07E5504}" type="parTrans" cxnId="{7617B021-643C-4D32-A509-7750EBD79782}">
      <dgm:prSet/>
      <dgm:spPr/>
      <dgm:t>
        <a:bodyPr/>
        <a:lstStyle/>
        <a:p>
          <a:endParaRPr lang="en-US"/>
        </a:p>
      </dgm:t>
    </dgm:pt>
    <dgm:pt modelId="{2B432D0C-1358-43B0-8B9E-7B438C6FB5D8}" type="sibTrans" cxnId="{7617B021-643C-4D32-A509-7750EBD79782}">
      <dgm:prSet/>
      <dgm:spPr/>
      <dgm:t>
        <a:bodyPr/>
        <a:lstStyle/>
        <a:p>
          <a:endParaRPr lang="en-US"/>
        </a:p>
      </dgm:t>
    </dgm:pt>
    <dgm:pt modelId="{3849854D-F355-4EB9-BE68-9FDD6605E2B7}">
      <dgm:prSet/>
      <dgm:spPr/>
      <dgm:t>
        <a:bodyPr/>
        <a:lstStyle/>
        <a:p>
          <a:r>
            <a:rPr lang="en-US"/>
            <a:t>Hyperparameter tuning (iterative approach)</a:t>
          </a:r>
        </a:p>
      </dgm:t>
    </dgm:pt>
    <dgm:pt modelId="{22B98B6B-8D64-4F7B-9046-DA5734CC36EE}" type="parTrans" cxnId="{8E3B7044-2B38-49B8-B9FE-5532E27E7DDF}">
      <dgm:prSet/>
      <dgm:spPr/>
      <dgm:t>
        <a:bodyPr/>
        <a:lstStyle/>
        <a:p>
          <a:endParaRPr lang="en-US"/>
        </a:p>
      </dgm:t>
    </dgm:pt>
    <dgm:pt modelId="{D31BA9E5-F505-4E10-95F6-980FD08C6398}" type="sibTrans" cxnId="{8E3B7044-2B38-49B8-B9FE-5532E27E7DDF}">
      <dgm:prSet/>
      <dgm:spPr/>
      <dgm:t>
        <a:bodyPr/>
        <a:lstStyle/>
        <a:p>
          <a:endParaRPr lang="en-US"/>
        </a:p>
      </dgm:t>
    </dgm:pt>
    <dgm:pt modelId="{921A20C5-5B56-4B22-A477-358A419582DC}" type="pres">
      <dgm:prSet presAssocID="{CD49D9C1-C56C-4E0D-BD97-D6282FCE43B9}" presName="root" presStyleCnt="0">
        <dgm:presLayoutVars>
          <dgm:dir/>
          <dgm:resizeHandles val="exact"/>
        </dgm:presLayoutVars>
      </dgm:prSet>
      <dgm:spPr/>
    </dgm:pt>
    <dgm:pt modelId="{BB9A7555-07E7-482A-A16C-2F73B6FE3841}" type="pres">
      <dgm:prSet presAssocID="{08D9BEFD-4CC6-49DC-8891-52932A080BE2}" presName="compNode" presStyleCnt="0"/>
      <dgm:spPr/>
    </dgm:pt>
    <dgm:pt modelId="{E379402E-825E-4025-82A0-B1CC145D5129}" type="pres">
      <dgm:prSet presAssocID="{08D9BEFD-4CC6-49DC-8891-52932A080BE2}" presName="bgRect" presStyleLbl="bgShp" presStyleIdx="0" presStyleCnt="3"/>
      <dgm:spPr/>
    </dgm:pt>
    <dgm:pt modelId="{A4A2E39B-66F0-4D53-9525-CB9DD384C0CC}" type="pres">
      <dgm:prSet presAssocID="{08D9BEFD-4CC6-49DC-8891-52932A080BE2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4F84C59-912E-479B-836A-2E6578F11478}" type="pres">
      <dgm:prSet presAssocID="{08D9BEFD-4CC6-49DC-8891-52932A080BE2}" presName="spaceRect" presStyleCnt="0"/>
      <dgm:spPr/>
    </dgm:pt>
    <dgm:pt modelId="{E29EA045-3B84-430C-9F79-ECD1C1C0D6EE}" type="pres">
      <dgm:prSet presAssocID="{08D9BEFD-4CC6-49DC-8891-52932A080BE2}" presName="parTx" presStyleLbl="revTx" presStyleIdx="0" presStyleCnt="3">
        <dgm:presLayoutVars>
          <dgm:chMax val="0"/>
          <dgm:chPref val="0"/>
        </dgm:presLayoutVars>
      </dgm:prSet>
      <dgm:spPr/>
    </dgm:pt>
    <dgm:pt modelId="{577D65E1-763E-44CC-9B80-62F88E1A37C8}" type="pres">
      <dgm:prSet presAssocID="{6D23A775-1935-4EA0-AFDC-8D8DD6B33D90}" presName="sibTrans" presStyleCnt="0"/>
      <dgm:spPr/>
    </dgm:pt>
    <dgm:pt modelId="{C4DD89CF-063D-407F-AF3D-6FD7D658BA2B}" type="pres">
      <dgm:prSet presAssocID="{952BCA09-D704-4F7A-A054-B3C123991B08}" presName="compNode" presStyleCnt="0"/>
      <dgm:spPr/>
    </dgm:pt>
    <dgm:pt modelId="{85422726-01DB-4E55-AEB9-6356921270A6}" type="pres">
      <dgm:prSet presAssocID="{952BCA09-D704-4F7A-A054-B3C123991B08}" presName="bgRect" presStyleLbl="bgShp" presStyleIdx="1" presStyleCnt="3"/>
      <dgm:spPr/>
    </dgm:pt>
    <dgm:pt modelId="{B23479DE-60C4-4E50-A243-39B378C65EF4}" type="pres">
      <dgm:prSet presAssocID="{952BCA09-D704-4F7A-A054-B3C123991B0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cision chart"/>
        </a:ext>
      </dgm:extLst>
    </dgm:pt>
    <dgm:pt modelId="{12984619-63B4-4D12-9E23-AD7A58D4982C}" type="pres">
      <dgm:prSet presAssocID="{952BCA09-D704-4F7A-A054-B3C123991B08}" presName="spaceRect" presStyleCnt="0"/>
      <dgm:spPr/>
    </dgm:pt>
    <dgm:pt modelId="{13D33400-BF10-4B55-A125-F5E8751F35DE}" type="pres">
      <dgm:prSet presAssocID="{952BCA09-D704-4F7A-A054-B3C123991B08}" presName="parTx" presStyleLbl="revTx" presStyleIdx="1" presStyleCnt="3">
        <dgm:presLayoutVars>
          <dgm:chMax val="0"/>
          <dgm:chPref val="0"/>
        </dgm:presLayoutVars>
      </dgm:prSet>
      <dgm:spPr/>
    </dgm:pt>
    <dgm:pt modelId="{CD4A302F-98CA-4A66-B393-977CF18D4C78}" type="pres">
      <dgm:prSet presAssocID="{2B432D0C-1358-43B0-8B9E-7B438C6FB5D8}" presName="sibTrans" presStyleCnt="0"/>
      <dgm:spPr/>
    </dgm:pt>
    <dgm:pt modelId="{4B5389DB-0992-41D3-A04E-B8C886710B71}" type="pres">
      <dgm:prSet presAssocID="{3849854D-F355-4EB9-BE68-9FDD6605E2B7}" presName="compNode" presStyleCnt="0"/>
      <dgm:spPr/>
    </dgm:pt>
    <dgm:pt modelId="{26461BF1-34D2-4B12-9660-F471BD866C96}" type="pres">
      <dgm:prSet presAssocID="{3849854D-F355-4EB9-BE68-9FDD6605E2B7}" presName="bgRect" presStyleLbl="bgShp" presStyleIdx="2" presStyleCnt="3"/>
      <dgm:spPr/>
    </dgm:pt>
    <dgm:pt modelId="{7BC2B12E-E9C2-424A-AF5B-8A1ECFF2513E}" type="pres">
      <dgm:prSet presAssocID="{3849854D-F355-4EB9-BE68-9FDD6605E2B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peat"/>
        </a:ext>
      </dgm:extLst>
    </dgm:pt>
    <dgm:pt modelId="{19B4B658-182E-444E-8AB2-7913F787C0CF}" type="pres">
      <dgm:prSet presAssocID="{3849854D-F355-4EB9-BE68-9FDD6605E2B7}" presName="spaceRect" presStyleCnt="0"/>
      <dgm:spPr/>
    </dgm:pt>
    <dgm:pt modelId="{679EC541-B168-4AF0-9B47-9DA1A7884CB9}" type="pres">
      <dgm:prSet presAssocID="{3849854D-F355-4EB9-BE68-9FDD6605E2B7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EBB8790B-12C1-4AC7-BF92-859782C4E0F3}" type="presOf" srcId="{08D9BEFD-4CC6-49DC-8891-52932A080BE2}" destId="{E29EA045-3B84-430C-9F79-ECD1C1C0D6EE}" srcOrd="0" destOrd="0" presId="urn:microsoft.com/office/officeart/2018/2/layout/IconVerticalSolidList"/>
    <dgm:cxn modelId="{7617B021-643C-4D32-A509-7750EBD79782}" srcId="{CD49D9C1-C56C-4E0D-BD97-D6282FCE43B9}" destId="{952BCA09-D704-4F7A-A054-B3C123991B08}" srcOrd="1" destOrd="0" parTransId="{3AECAA7A-74EF-4911-A48A-5CE8D07E5504}" sibTransId="{2B432D0C-1358-43B0-8B9E-7B438C6FB5D8}"/>
    <dgm:cxn modelId="{8E3B7044-2B38-49B8-B9FE-5532E27E7DDF}" srcId="{CD49D9C1-C56C-4E0D-BD97-D6282FCE43B9}" destId="{3849854D-F355-4EB9-BE68-9FDD6605E2B7}" srcOrd="2" destOrd="0" parTransId="{22B98B6B-8D64-4F7B-9046-DA5734CC36EE}" sibTransId="{D31BA9E5-F505-4E10-95F6-980FD08C6398}"/>
    <dgm:cxn modelId="{3611EB55-A178-46C2-AE2F-B22C8F64115C}" srcId="{CD49D9C1-C56C-4E0D-BD97-D6282FCE43B9}" destId="{08D9BEFD-4CC6-49DC-8891-52932A080BE2}" srcOrd="0" destOrd="0" parTransId="{B2C4296C-5166-4651-8CA5-5CF80A3524F4}" sibTransId="{6D23A775-1935-4EA0-AFDC-8D8DD6B33D90}"/>
    <dgm:cxn modelId="{8D1D2F84-8F25-4F9D-B87C-85F77E5FF579}" type="presOf" srcId="{952BCA09-D704-4F7A-A054-B3C123991B08}" destId="{13D33400-BF10-4B55-A125-F5E8751F35DE}" srcOrd="0" destOrd="0" presId="urn:microsoft.com/office/officeart/2018/2/layout/IconVerticalSolidList"/>
    <dgm:cxn modelId="{DB08D9B7-3B3C-475B-AC4E-22B9FFA23FF4}" type="presOf" srcId="{3849854D-F355-4EB9-BE68-9FDD6605E2B7}" destId="{679EC541-B168-4AF0-9B47-9DA1A7884CB9}" srcOrd="0" destOrd="0" presId="urn:microsoft.com/office/officeart/2018/2/layout/IconVerticalSolidList"/>
    <dgm:cxn modelId="{63B288F1-8575-440A-8608-6CDEF695370F}" type="presOf" srcId="{CD49D9C1-C56C-4E0D-BD97-D6282FCE43B9}" destId="{921A20C5-5B56-4B22-A477-358A419582DC}" srcOrd="0" destOrd="0" presId="urn:microsoft.com/office/officeart/2018/2/layout/IconVerticalSolidList"/>
    <dgm:cxn modelId="{A9B88D1A-3E6A-4089-8AFC-0B4C3EA403CF}" type="presParOf" srcId="{921A20C5-5B56-4B22-A477-358A419582DC}" destId="{BB9A7555-07E7-482A-A16C-2F73B6FE3841}" srcOrd="0" destOrd="0" presId="urn:microsoft.com/office/officeart/2018/2/layout/IconVerticalSolidList"/>
    <dgm:cxn modelId="{69A34B8D-EFDD-4708-A72C-E62B07F105D3}" type="presParOf" srcId="{BB9A7555-07E7-482A-A16C-2F73B6FE3841}" destId="{E379402E-825E-4025-82A0-B1CC145D5129}" srcOrd="0" destOrd="0" presId="urn:microsoft.com/office/officeart/2018/2/layout/IconVerticalSolidList"/>
    <dgm:cxn modelId="{CCD9A559-856F-478E-BEA5-AB34E4879442}" type="presParOf" srcId="{BB9A7555-07E7-482A-A16C-2F73B6FE3841}" destId="{A4A2E39B-66F0-4D53-9525-CB9DD384C0CC}" srcOrd="1" destOrd="0" presId="urn:microsoft.com/office/officeart/2018/2/layout/IconVerticalSolidList"/>
    <dgm:cxn modelId="{6AB6FEEE-DCEC-452D-A347-E4AE77EA86A2}" type="presParOf" srcId="{BB9A7555-07E7-482A-A16C-2F73B6FE3841}" destId="{24F84C59-912E-479B-836A-2E6578F11478}" srcOrd="2" destOrd="0" presId="urn:microsoft.com/office/officeart/2018/2/layout/IconVerticalSolidList"/>
    <dgm:cxn modelId="{9ED45D59-EE0B-47CC-84DB-995B3EF05B76}" type="presParOf" srcId="{BB9A7555-07E7-482A-A16C-2F73B6FE3841}" destId="{E29EA045-3B84-430C-9F79-ECD1C1C0D6EE}" srcOrd="3" destOrd="0" presId="urn:microsoft.com/office/officeart/2018/2/layout/IconVerticalSolidList"/>
    <dgm:cxn modelId="{6BB43D84-01D7-4C83-921D-F4E85A79D24D}" type="presParOf" srcId="{921A20C5-5B56-4B22-A477-358A419582DC}" destId="{577D65E1-763E-44CC-9B80-62F88E1A37C8}" srcOrd="1" destOrd="0" presId="urn:microsoft.com/office/officeart/2018/2/layout/IconVerticalSolidList"/>
    <dgm:cxn modelId="{55D50837-7E96-4A5C-B002-71994A641D08}" type="presParOf" srcId="{921A20C5-5B56-4B22-A477-358A419582DC}" destId="{C4DD89CF-063D-407F-AF3D-6FD7D658BA2B}" srcOrd="2" destOrd="0" presId="urn:microsoft.com/office/officeart/2018/2/layout/IconVerticalSolidList"/>
    <dgm:cxn modelId="{1F491B3C-5E23-48E9-A8C4-9DD2299D078B}" type="presParOf" srcId="{C4DD89CF-063D-407F-AF3D-6FD7D658BA2B}" destId="{85422726-01DB-4E55-AEB9-6356921270A6}" srcOrd="0" destOrd="0" presId="urn:microsoft.com/office/officeart/2018/2/layout/IconVerticalSolidList"/>
    <dgm:cxn modelId="{F4A29345-CE48-4827-B957-8B28FFFCDF0D}" type="presParOf" srcId="{C4DD89CF-063D-407F-AF3D-6FD7D658BA2B}" destId="{B23479DE-60C4-4E50-A243-39B378C65EF4}" srcOrd="1" destOrd="0" presId="urn:microsoft.com/office/officeart/2018/2/layout/IconVerticalSolidList"/>
    <dgm:cxn modelId="{F859EF53-944E-4A52-9577-07AE8578BAC7}" type="presParOf" srcId="{C4DD89CF-063D-407F-AF3D-6FD7D658BA2B}" destId="{12984619-63B4-4D12-9E23-AD7A58D4982C}" srcOrd="2" destOrd="0" presId="urn:microsoft.com/office/officeart/2018/2/layout/IconVerticalSolidList"/>
    <dgm:cxn modelId="{AFAB35C6-C9E8-4F44-AFEB-D1BE500ED12A}" type="presParOf" srcId="{C4DD89CF-063D-407F-AF3D-6FD7D658BA2B}" destId="{13D33400-BF10-4B55-A125-F5E8751F35DE}" srcOrd="3" destOrd="0" presId="urn:microsoft.com/office/officeart/2018/2/layout/IconVerticalSolidList"/>
    <dgm:cxn modelId="{2E128CA7-0297-4FC7-A0D0-7B5FFB6DEA3E}" type="presParOf" srcId="{921A20C5-5B56-4B22-A477-358A419582DC}" destId="{CD4A302F-98CA-4A66-B393-977CF18D4C78}" srcOrd="3" destOrd="0" presId="urn:microsoft.com/office/officeart/2018/2/layout/IconVerticalSolidList"/>
    <dgm:cxn modelId="{DD637C5A-B7A9-4C47-ACCF-85E342726278}" type="presParOf" srcId="{921A20C5-5B56-4B22-A477-358A419582DC}" destId="{4B5389DB-0992-41D3-A04E-B8C886710B71}" srcOrd="4" destOrd="0" presId="urn:microsoft.com/office/officeart/2018/2/layout/IconVerticalSolidList"/>
    <dgm:cxn modelId="{8E00F80D-EDB7-48E0-A886-549AA7D52C85}" type="presParOf" srcId="{4B5389DB-0992-41D3-A04E-B8C886710B71}" destId="{26461BF1-34D2-4B12-9660-F471BD866C96}" srcOrd="0" destOrd="0" presId="urn:microsoft.com/office/officeart/2018/2/layout/IconVerticalSolidList"/>
    <dgm:cxn modelId="{726D2E45-AD04-4828-AB05-A7A69B1D56D7}" type="presParOf" srcId="{4B5389DB-0992-41D3-A04E-B8C886710B71}" destId="{7BC2B12E-E9C2-424A-AF5B-8A1ECFF2513E}" srcOrd="1" destOrd="0" presId="urn:microsoft.com/office/officeart/2018/2/layout/IconVerticalSolidList"/>
    <dgm:cxn modelId="{0FBE9F09-6E12-4D1E-AA11-FC1345878A9E}" type="presParOf" srcId="{4B5389DB-0992-41D3-A04E-B8C886710B71}" destId="{19B4B658-182E-444E-8AB2-7913F787C0CF}" srcOrd="2" destOrd="0" presId="urn:microsoft.com/office/officeart/2018/2/layout/IconVerticalSolidList"/>
    <dgm:cxn modelId="{F0F12806-5BA9-465C-A015-A4D37401A304}" type="presParOf" srcId="{4B5389DB-0992-41D3-A04E-B8C886710B71}" destId="{679EC541-B168-4AF0-9B47-9DA1A7884CB9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ABBD1BE-2044-4EF5-8901-7426C8C86100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EB4F8CA6-093E-438D-80D2-10AE7420062B}">
      <dgm:prSet/>
      <dgm:spPr/>
      <dgm:t>
        <a:bodyPr/>
        <a:lstStyle/>
        <a:p>
          <a:r>
            <a:rPr lang="en-US" b="1"/>
            <a:t>Serialization of Model :</a:t>
          </a:r>
          <a:endParaRPr lang="en-US"/>
        </a:p>
      </dgm:t>
    </dgm:pt>
    <dgm:pt modelId="{379C1B3F-3C68-4852-B512-A147150450AB}" type="parTrans" cxnId="{AE98C3C8-30D1-41CA-8597-8EE84FEE05FA}">
      <dgm:prSet/>
      <dgm:spPr/>
      <dgm:t>
        <a:bodyPr/>
        <a:lstStyle/>
        <a:p>
          <a:endParaRPr lang="en-US"/>
        </a:p>
      </dgm:t>
    </dgm:pt>
    <dgm:pt modelId="{4EAC02AE-B6F4-4548-8AE7-CEF52524FFE6}" type="sibTrans" cxnId="{AE98C3C8-30D1-41CA-8597-8EE84FEE05FA}">
      <dgm:prSet/>
      <dgm:spPr/>
      <dgm:t>
        <a:bodyPr/>
        <a:lstStyle/>
        <a:p>
          <a:endParaRPr lang="en-US"/>
        </a:p>
      </dgm:t>
    </dgm:pt>
    <dgm:pt modelId="{8199DE04-CFF1-4AF7-BECB-EA4827474C15}">
      <dgm:prSet/>
      <dgm:spPr/>
      <dgm:t>
        <a:bodyPr/>
        <a:lstStyle/>
        <a:p>
          <a:r>
            <a:rPr lang="en-US" dirty="0"/>
            <a:t>Saving the model in the binary format. (pickle , </a:t>
          </a:r>
          <a:r>
            <a:rPr lang="en-US" dirty="0" err="1"/>
            <a:t>joblib</a:t>
          </a:r>
          <a:r>
            <a:rPr lang="en-US" dirty="0"/>
            <a:t>, </a:t>
          </a:r>
          <a:r>
            <a:rPr lang="en-US" dirty="0" err="1"/>
            <a:t>tensorflow</a:t>
          </a:r>
          <a:r>
            <a:rPr lang="en-US" dirty="0"/>
            <a:t>)</a:t>
          </a:r>
        </a:p>
      </dgm:t>
    </dgm:pt>
    <dgm:pt modelId="{DA953F3E-7F56-4429-99C9-F15E0B855233}" type="parTrans" cxnId="{96019C3B-DB7F-402C-99F2-ADCD5D137BA8}">
      <dgm:prSet/>
      <dgm:spPr/>
      <dgm:t>
        <a:bodyPr/>
        <a:lstStyle/>
        <a:p>
          <a:endParaRPr lang="en-US"/>
        </a:p>
      </dgm:t>
    </dgm:pt>
    <dgm:pt modelId="{3AECF0A3-00C3-457A-8B0A-12506784D688}" type="sibTrans" cxnId="{96019C3B-DB7F-402C-99F2-ADCD5D137BA8}">
      <dgm:prSet/>
      <dgm:spPr/>
      <dgm:t>
        <a:bodyPr/>
        <a:lstStyle/>
        <a:p>
          <a:endParaRPr lang="en-US"/>
        </a:p>
      </dgm:t>
    </dgm:pt>
    <dgm:pt modelId="{1B94E19D-7CE6-4B2D-9A5E-EF95F82CE336}">
      <dgm:prSet/>
      <dgm:spPr/>
      <dgm:t>
        <a:bodyPr/>
        <a:lstStyle/>
        <a:p>
          <a:r>
            <a:rPr lang="en-US" b="1"/>
            <a:t>Deserialization of Model :</a:t>
          </a:r>
          <a:endParaRPr lang="en-US"/>
        </a:p>
      </dgm:t>
    </dgm:pt>
    <dgm:pt modelId="{391F0634-DB5A-40F9-A61E-C5977E451652}" type="parTrans" cxnId="{FFCB653E-A82C-4D6E-BE03-853F144102FB}">
      <dgm:prSet/>
      <dgm:spPr/>
      <dgm:t>
        <a:bodyPr/>
        <a:lstStyle/>
        <a:p>
          <a:endParaRPr lang="en-US"/>
        </a:p>
      </dgm:t>
    </dgm:pt>
    <dgm:pt modelId="{2EA87A26-240F-4971-BD84-9651A14784DA}" type="sibTrans" cxnId="{FFCB653E-A82C-4D6E-BE03-853F144102FB}">
      <dgm:prSet/>
      <dgm:spPr/>
      <dgm:t>
        <a:bodyPr/>
        <a:lstStyle/>
        <a:p>
          <a:endParaRPr lang="en-US"/>
        </a:p>
      </dgm:t>
    </dgm:pt>
    <dgm:pt modelId="{72D2D7E0-0A0D-41C9-B2DC-E2CFDB9B004C}">
      <dgm:prSet/>
      <dgm:spPr/>
      <dgm:t>
        <a:bodyPr/>
        <a:lstStyle/>
        <a:p>
          <a:r>
            <a:rPr lang="en-US" dirty="0"/>
            <a:t>Loading the saved model from the model</a:t>
          </a:r>
        </a:p>
      </dgm:t>
    </dgm:pt>
    <dgm:pt modelId="{AA3B52F3-7027-45E3-9637-D7ED834E0DF0}" type="parTrans" cxnId="{EBF6245B-1D7F-4FD7-8793-05975A136043}">
      <dgm:prSet/>
      <dgm:spPr/>
      <dgm:t>
        <a:bodyPr/>
        <a:lstStyle/>
        <a:p>
          <a:endParaRPr lang="en-US"/>
        </a:p>
      </dgm:t>
    </dgm:pt>
    <dgm:pt modelId="{FA57FF7A-BAA7-4588-A2FF-43B4F049333E}" type="sibTrans" cxnId="{EBF6245B-1D7F-4FD7-8793-05975A136043}">
      <dgm:prSet/>
      <dgm:spPr/>
      <dgm:t>
        <a:bodyPr/>
        <a:lstStyle/>
        <a:p>
          <a:endParaRPr lang="en-US"/>
        </a:p>
      </dgm:t>
    </dgm:pt>
    <dgm:pt modelId="{0910EF83-4899-F643-8B95-F08797269F4C}" type="pres">
      <dgm:prSet presAssocID="{3ABBD1BE-2044-4EF5-8901-7426C8C86100}" presName="linear" presStyleCnt="0">
        <dgm:presLayoutVars>
          <dgm:dir/>
          <dgm:animLvl val="lvl"/>
          <dgm:resizeHandles val="exact"/>
        </dgm:presLayoutVars>
      </dgm:prSet>
      <dgm:spPr/>
    </dgm:pt>
    <dgm:pt modelId="{D251A69D-5EEC-A944-BFC8-773AD2EA831B}" type="pres">
      <dgm:prSet presAssocID="{EB4F8CA6-093E-438D-80D2-10AE7420062B}" presName="parentLin" presStyleCnt="0"/>
      <dgm:spPr/>
    </dgm:pt>
    <dgm:pt modelId="{8A0A6B81-3F3F-BA43-8E8B-884093316D5C}" type="pres">
      <dgm:prSet presAssocID="{EB4F8CA6-093E-438D-80D2-10AE7420062B}" presName="parentLeftMargin" presStyleLbl="node1" presStyleIdx="0" presStyleCnt="2"/>
      <dgm:spPr/>
    </dgm:pt>
    <dgm:pt modelId="{8931D2B1-B5A1-9B47-96F7-0C76608C82B7}" type="pres">
      <dgm:prSet presAssocID="{EB4F8CA6-093E-438D-80D2-10AE7420062B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B169BAE-AD14-C044-BE9C-48FDC142AC4F}" type="pres">
      <dgm:prSet presAssocID="{EB4F8CA6-093E-438D-80D2-10AE7420062B}" presName="negativeSpace" presStyleCnt="0"/>
      <dgm:spPr/>
    </dgm:pt>
    <dgm:pt modelId="{1F3A5B9A-F2AC-954E-9F61-0D6CF7A4CEA4}" type="pres">
      <dgm:prSet presAssocID="{EB4F8CA6-093E-438D-80D2-10AE7420062B}" presName="childText" presStyleLbl="conFgAcc1" presStyleIdx="0" presStyleCnt="2">
        <dgm:presLayoutVars>
          <dgm:bulletEnabled val="1"/>
        </dgm:presLayoutVars>
      </dgm:prSet>
      <dgm:spPr/>
    </dgm:pt>
    <dgm:pt modelId="{356EC5D9-543C-E24F-BD9B-E09765BB095E}" type="pres">
      <dgm:prSet presAssocID="{4EAC02AE-B6F4-4548-8AE7-CEF52524FFE6}" presName="spaceBetweenRectangles" presStyleCnt="0"/>
      <dgm:spPr/>
    </dgm:pt>
    <dgm:pt modelId="{6DCB9444-8D95-7948-996E-47A06AE16A52}" type="pres">
      <dgm:prSet presAssocID="{1B94E19D-7CE6-4B2D-9A5E-EF95F82CE336}" presName="parentLin" presStyleCnt="0"/>
      <dgm:spPr/>
    </dgm:pt>
    <dgm:pt modelId="{73BF39B8-F7DE-8F48-A19D-B8AF6FE6F2FE}" type="pres">
      <dgm:prSet presAssocID="{1B94E19D-7CE6-4B2D-9A5E-EF95F82CE336}" presName="parentLeftMargin" presStyleLbl="node1" presStyleIdx="0" presStyleCnt="2"/>
      <dgm:spPr/>
    </dgm:pt>
    <dgm:pt modelId="{B409BC87-7233-8742-87EE-00C841143496}" type="pres">
      <dgm:prSet presAssocID="{1B94E19D-7CE6-4B2D-9A5E-EF95F82CE336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09C64CDA-F97B-9C44-93E0-30CB6759B523}" type="pres">
      <dgm:prSet presAssocID="{1B94E19D-7CE6-4B2D-9A5E-EF95F82CE336}" presName="negativeSpace" presStyleCnt="0"/>
      <dgm:spPr/>
    </dgm:pt>
    <dgm:pt modelId="{ADEA064C-8DC2-AE49-A308-0A865F63F808}" type="pres">
      <dgm:prSet presAssocID="{1B94E19D-7CE6-4B2D-9A5E-EF95F82CE336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5479010E-3FDF-754E-BD2A-85EBDDB3496F}" type="presOf" srcId="{EB4F8CA6-093E-438D-80D2-10AE7420062B}" destId="{8931D2B1-B5A1-9B47-96F7-0C76608C82B7}" srcOrd="1" destOrd="0" presId="urn:microsoft.com/office/officeart/2005/8/layout/list1"/>
    <dgm:cxn modelId="{685B1133-A358-8B4E-9B70-643E92E4CE24}" type="presOf" srcId="{72D2D7E0-0A0D-41C9-B2DC-E2CFDB9B004C}" destId="{ADEA064C-8DC2-AE49-A308-0A865F63F808}" srcOrd="0" destOrd="0" presId="urn:microsoft.com/office/officeart/2005/8/layout/list1"/>
    <dgm:cxn modelId="{96019C3B-DB7F-402C-99F2-ADCD5D137BA8}" srcId="{EB4F8CA6-093E-438D-80D2-10AE7420062B}" destId="{8199DE04-CFF1-4AF7-BECB-EA4827474C15}" srcOrd="0" destOrd="0" parTransId="{DA953F3E-7F56-4429-99C9-F15E0B855233}" sibTransId="{3AECF0A3-00C3-457A-8B0A-12506784D688}"/>
    <dgm:cxn modelId="{FFCB653E-A82C-4D6E-BE03-853F144102FB}" srcId="{3ABBD1BE-2044-4EF5-8901-7426C8C86100}" destId="{1B94E19D-7CE6-4B2D-9A5E-EF95F82CE336}" srcOrd="1" destOrd="0" parTransId="{391F0634-DB5A-40F9-A61E-C5977E451652}" sibTransId="{2EA87A26-240F-4971-BD84-9651A14784DA}"/>
    <dgm:cxn modelId="{EBF6245B-1D7F-4FD7-8793-05975A136043}" srcId="{1B94E19D-7CE6-4B2D-9A5E-EF95F82CE336}" destId="{72D2D7E0-0A0D-41C9-B2DC-E2CFDB9B004C}" srcOrd="0" destOrd="0" parTransId="{AA3B52F3-7027-45E3-9637-D7ED834E0DF0}" sibTransId="{FA57FF7A-BAA7-4588-A2FF-43B4F049333E}"/>
    <dgm:cxn modelId="{BB572071-9ECE-FB47-809D-AF47CC253CAE}" type="presOf" srcId="{1B94E19D-7CE6-4B2D-9A5E-EF95F82CE336}" destId="{73BF39B8-F7DE-8F48-A19D-B8AF6FE6F2FE}" srcOrd="0" destOrd="0" presId="urn:microsoft.com/office/officeart/2005/8/layout/list1"/>
    <dgm:cxn modelId="{8FF3C787-0E8C-FC49-8103-5D42C5FDC8BD}" type="presOf" srcId="{8199DE04-CFF1-4AF7-BECB-EA4827474C15}" destId="{1F3A5B9A-F2AC-954E-9F61-0D6CF7A4CEA4}" srcOrd="0" destOrd="0" presId="urn:microsoft.com/office/officeart/2005/8/layout/list1"/>
    <dgm:cxn modelId="{CE63FA99-2F3A-8E49-A015-23A5F58751C2}" type="presOf" srcId="{1B94E19D-7CE6-4B2D-9A5E-EF95F82CE336}" destId="{B409BC87-7233-8742-87EE-00C841143496}" srcOrd="1" destOrd="0" presId="urn:microsoft.com/office/officeart/2005/8/layout/list1"/>
    <dgm:cxn modelId="{5DC8969E-0397-964A-9DEE-FC8E3874EB96}" type="presOf" srcId="{EB4F8CA6-093E-438D-80D2-10AE7420062B}" destId="{8A0A6B81-3F3F-BA43-8E8B-884093316D5C}" srcOrd="0" destOrd="0" presId="urn:microsoft.com/office/officeart/2005/8/layout/list1"/>
    <dgm:cxn modelId="{FAD9D7C4-1528-1045-AC0B-489507E4950F}" type="presOf" srcId="{3ABBD1BE-2044-4EF5-8901-7426C8C86100}" destId="{0910EF83-4899-F643-8B95-F08797269F4C}" srcOrd="0" destOrd="0" presId="urn:microsoft.com/office/officeart/2005/8/layout/list1"/>
    <dgm:cxn modelId="{AE98C3C8-30D1-41CA-8597-8EE84FEE05FA}" srcId="{3ABBD1BE-2044-4EF5-8901-7426C8C86100}" destId="{EB4F8CA6-093E-438D-80D2-10AE7420062B}" srcOrd="0" destOrd="0" parTransId="{379C1B3F-3C68-4852-B512-A147150450AB}" sibTransId="{4EAC02AE-B6F4-4548-8AE7-CEF52524FFE6}"/>
    <dgm:cxn modelId="{F6E0E900-8344-5445-8C16-F5BEC60C2C4D}" type="presParOf" srcId="{0910EF83-4899-F643-8B95-F08797269F4C}" destId="{D251A69D-5EEC-A944-BFC8-773AD2EA831B}" srcOrd="0" destOrd="0" presId="urn:microsoft.com/office/officeart/2005/8/layout/list1"/>
    <dgm:cxn modelId="{8F353CC4-1160-C943-9404-2BD47E80E0B9}" type="presParOf" srcId="{D251A69D-5EEC-A944-BFC8-773AD2EA831B}" destId="{8A0A6B81-3F3F-BA43-8E8B-884093316D5C}" srcOrd="0" destOrd="0" presId="urn:microsoft.com/office/officeart/2005/8/layout/list1"/>
    <dgm:cxn modelId="{EBE3BE1F-0255-5B4F-B9CF-49BE02FC5637}" type="presParOf" srcId="{D251A69D-5EEC-A944-BFC8-773AD2EA831B}" destId="{8931D2B1-B5A1-9B47-96F7-0C76608C82B7}" srcOrd="1" destOrd="0" presId="urn:microsoft.com/office/officeart/2005/8/layout/list1"/>
    <dgm:cxn modelId="{3E7308B0-7DEE-1D44-93E2-C1576B5CAF03}" type="presParOf" srcId="{0910EF83-4899-F643-8B95-F08797269F4C}" destId="{8B169BAE-AD14-C044-BE9C-48FDC142AC4F}" srcOrd="1" destOrd="0" presId="urn:microsoft.com/office/officeart/2005/8/layout/list1"/>
    <dgm:cxn modelId="{2AC0BA39-FC6A-544F-AD9E-30FAB259A28A}" type="presParOf" srcId="{0910EF83-4899-F643-8B95-F08797269F4C}" destId="{1F3A5B9A-F2AC-954E-9F61-0D6CF7A4CEA4}" srcOrd="2" destOrd="0" presId="urn:microsoft.com/office/officeart/2005/8/layout/list1"/>
    <dgm:cxn modelId="{FA0EE23F-3DA2-544B-A5FE-66C4FD99D8F3}" type="presParOf" srcId="{0910EF83-4899-F643-8B95-F08797269F4C}" destId="{356EC5D9-543C-E24F-BD9B-E09765BB095E}" srcOrd="3" destOrd="0" presId="urn:microsoft.com/office/officeart/2005/8/layout/list1"/>
    <dgm:cxn modelId="{34C5F520-995E-2C47-85ED-1F5C69F61CE9}" type="presParOf" srcId="{0910EF83-4899-F643-8B95-F08797269F4C}" destId="{6DCB9444-8D95-7948-996E-47A06AE16A52}" srcOrd="4" destOrd="0" presId="urn:microsoft.com/office/officeart/2005/8/layout/list1"/>
    <dgm:cxn modelId="{AE696EFF-9315-C242-92D8-6AB9C883CC88}" type="presParOf" srcId="{6DCB9444-8D95-7948-996E-47A06AE16A52}" destId="{73BF39B8-F7DE-8F48-A19D-B8AF6FE6F2FE}" srcOrd="0" destOrd="0" presId="urn:microsoft.com/office/officeart/2005/8/layout/list1"/>
    <dgm:cxn modelId="{BCEBD775-013D-DB49-9EA1-1C714F18F974}" type="presParOf" srcId="{6DCB9444-8D95-7948-996E-47A06AE16A52}" destId="{B409BC87-7233-8742-87EE-00C841143496}" srcOrd="1" destOrd="0" presId="urn:microsoft.com/office/officeart/2005/8/layout/list1"/>
    <dgm:cxn modelId="{D6C2FF64-347C-2A4A-B156-C52F71560EEC}" type="presParOf" srcId="{0910EF83-4899-F643-8B95-F08797269F4C}" destId="{09C64CDA-F97B-9C44-93E0-30CB6759B523}" srcOrd="5" destOrd="0" presId="urn:microsoft.com/office/officeart/2005/8/layout/list1"/>
    <dgm:cxn modelId="{7056BB5D-03C6-ED42-9F7F-01A932B3A9F5}" type="presParOf" srcId="{0910EF83-4899-F643-8B95-F08797269F4C}" destId="{ADEA064C-8DC2-AE49-A308-0A865F63F80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79402E-825E-4025-82A0-B1CC145D5129}">
      <dsp:nvSpPr>
        <dsp:cNvPr id="0" name=""/>
        <dsp:cNvSpPr/>
      </dsp:nvSpPr>
      <dsp:spPr>
        <a:xfrm>
          <a:off x="0" y="607"/>
          <a:ext cx="5473546" cy="1421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4A2E39B-66F0-4D53-9525-CB9DD384C0CC}">
      <dsp:nvSpPr>
        <dsp:cNvPr id="0" name=""/>
        <dsp:cNvSpPr/>
      </dsp:nvSpPr>
      <dsp:spPr>
        <a:xfrm>
          <a:off x="430141" y="320547"/>
          <a:ext cx="782074" cy="78207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29EA045-3B84-430C-9F79-ECD1C1C0D6EE}">
      <dsp:nvSpPr>
        <dsp:cNvPr id="0" name=""/>
        <dsp:cNvSpPr/>
      </dsp:nvSpPr>
      <dsp:spPr>
        <a:xfrm>
          <a:off x="1642357" y="607"/>
          <a:ext cx="3831188" cy="1421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490" tIns="150490" rIns="150490" bIns="1504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Experiment based iterative approach</a:t>
          </a:r>
        </a:p>
      </dsp:txBody>
      <dsp:txXfrm>
        <a:off x="1642357" y="607"/>
        <a:ext cx="3831188" cy="1421954"/>
      </dsp:txXfrm>
    </dsp:sp>
    <dsp:sp modelId="{85422726-01DB-4E55-AEB9-6356921270A6}">
      <dsp:nvSpPr>
        <dsp:cNvPr id="0" name=""/>
        <dsp:cNvSpPr/>
      </dsp:nvSpPr>
      <dsp:spPr>
        <a:xfrm>
          <a:off x="0" y="1778050"/>
          <a:ext cx="5473546" cy="1421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3479DE-60C4-4E50-A243-39B378C65EF4}">
      <dsp:nvSpPr>
        <dsp:cNvPr id="0" name=""/>
        <dsp:cNvSpPr/>
      </dsp:nvSpPr>
      <dsp:spPr>
        <a:xfrm>
          <a:off x="430141" y="2097990"/>
          <a:ext cx="782074" cy="78207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33400-BF10-4B55-A125-F5E8751F35DE}">
      <dsp:nvSpPr>
        <dsp:cNvPr id="0" name=""/>
        <dsp:cNvSpPr/>
      </dsp:nvSpPr>
      <dsp:spPr>
        <a:xfrm>
          <a:off x="1642357" y="1778050"/>
          <a:ext cx="3831188" cy="1421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490" tIns="150490" rIns="150490" bIns="1504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Decision based on the Experiment (Model to use)</a:t>
          </a:r>
        </a:p>
      </dsp:txBody>
      <dsp:txXfrm>
        <a:off x="1642357" y="1778050"/>
        <a:ext cx="3831188" cy="1421954"/>
      </dsp:txXfrm>
    </dsp:sp>
    <dsp:sp modelId="{26461BF1-34D2-4B12-9660-F471BD866C96}">
      <dsp:nvSpPr>
        <dsp:cNvPr id="0" name=""/>
        <dsp:cNvSpPr/>
      </dsp:nvSpPr>
      <dsp:spPr>
        <a:xfrm>
          <a:off x="0" y="3555493"/>
          <a:ext cx="5473546" cy="142195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C2B12E-E9C2-424A-AF5B-8A1ECFF2513E}">
      <dsp:nvSpPr>
        <dsp:cNvPr id="0" name=""/>
        <dsp:cNvSpPr/>
      </dsp:nvSpPr>
      <dsp:spPr>
        <a:xfrm>
          <a:off x="430141" y="3875433"/>
          <a:ext cx="782074" cy="78207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79EC541-B168-4AF0-9B47-9DA1A7884CB9}">
      <dsp:nvSpPr>
        <dsp:cNvPr id="0" name=""/>
        <dsp:cNvSpPr/>
      </dsp:nvSpPr>
      <dsp:spPr>
        <a:xfrm>
          <a:off x="1642357" y="3555493"/>
          <a:ext cx="3831188" cy="14219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0490" tIns="150490" rIns="150490" bIns="15049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Hyperparameter tuning (iterative approach)</a:t>
          </a:r>
        </a:p>
      </dsp:txBody>
      <dsp:txXfrm>
        <a:off x="1642357" y="3555493"/>
        <a:ext cx="3831188" cy="14219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3A5B9A-F2AC-954E-9F61-0D6CF7A4CEA4}">
      <dsp:nvSpPr>
        <dsp:cNvPr id="0" name=""/>
        <dsp:cNvSpPr/>
      </dsp:nvSpPr>
      <dsp:spPr>
        <a:xfrm>
          <a:off x="0" y="1241628"/>
          <a:ext cx="5473546" cy="11906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808" tIns="437388" rIns="42480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Saving the model in the binary format. (pickle , </a:t>
          </a:r>
          <a:r>
            <a:rPr lang="en-US" sz="2100" kern="1200" dirty="0" err="1"/>
            <a:t>joblib</a:t>
          </a:r>
          <a:r>
            <a:rPr lang="en-US" sz="2100" kern="1200" dirty="0"/>
            <a:t>, </a:t>
          </a:r>
          <a:r>
            <a:rPr lang="en-US" sz="2100" kern="1200" dirty="0" err="1"/>
            <a:t>tensorflow</a:t>
          </a:r>
          <a:r>
            <a:rPr lang="en-US" sz="2100" kern="1200" dirty="0"/>
            <a:t>)</a:t>
          </a:r>
        </a:p>
      </dsp:txBody>
      <dsp:txXfrm>
        <a:off x="0" y="1241628"/>
        <a:ext cx="5473546" cy="1190699"/>
      </dsp:txXfrm>
    </dsp:sp>
    <dsp:sp modelId="{8931D2B1-B5A1-9B47-96F7-0C76608C82B7}">
      <dsp:nvSpPr>
        <dsp:cNvPr id="0" name=""/>
        <dsp:cNvSpPr/>
      </dsp:nvSpPr>
      <dsp:spPr>
        <a:xfrm>
          <a:off x="273677" y="931668"/>
          <a:ext cx="3831482" cy="61992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821" tIns="0" rIns="14482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Serialization of Model :</a:t>
          </a:r>
          <a:endParaRPr lang="en-US" sz="2100" kern="1200"/>
        </a:p>
      </dsp:txBody>
      <dsp:txXfrm>
        <a:off x="303939" y="961930"/>
        <a:ext cx="3770958" cy="559396"/>
      </dsp:txXfrm>
    </dsp:sp>
    <dsp:sp modelId="{ADEA064C-8DC2-AE49-A308-0A865F63F808}">
      <dsp:nvSpPr>
        <dsp:cNvPr id="0" name=""/>
        <dsp:cNvSpPr/>
      </dsp:nvSpPr>
      <dsp:spPr>
        <a:xfrm>
          <a:off x="0" y="2855688"/>
          <a:ext cx="5473546" cy="1190699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1544762"/>
              <a:satOff val="153"/>
              <a:lumOff val="-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24808" tIns="437388" rIns="424808" bIns="149352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 dirty="0"/>
            <a:t>Loading the saved model from the model</a:t>
          </a:r>
        </a:p>
      </dsp:txBody>
      <dsp:txXfrm>
        <a:off x="0" y="2855688"/>
        <a:ext cx="5473546" cy="1190699"/>
      </dsp:txXfrm>
    </dsp:sp>
    <dsp:sp modelId="{B409BC87-7233-8742-87EE-00C841143496}">
      <dsp:nvSpPr>
        <dsp:cNvPr id="0" name=""/>
        <dsp:cNvSpPr/>
      </dsp:nvSpPr>
      <dsp:spPr>
        <a:xfrm>
          <a:off x="273677" y="2545728"/>
          <a:ext cx="3831482" cy="619920"/>
        </a:xfrm>
        <a:prstGeom prst="roundRect">
          <a:avLst/>
        </a:prstGeom>
        <a:solidFill>
          <a:schemeClr val="accent5">
            <a:hueOff val="1544762"/>
            <a:satOff val="153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821" tIns="0" rIns="144821" bIns="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Deserialization of Model :</a:t>
          </a:r>
          <a:endParaRPr lang="en-US" sz="2100" kern="1200"/>
        </a:p>
      </dsp:txBody>
      <dsp:txXfrm>
        <a:off x="303939" y="2575990"/>
        <a:ext cx="3770958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9/24/23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476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9/24/23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7979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9/24/23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81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9/24/23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624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9/24/23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859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9/24/23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8805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9/24/23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632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9/24/23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934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9/24/23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87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9/24/23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0290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9/24/23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5225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9/24/23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69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 descr="Box Packages">
            <a:extLst>
              <a:ext uri="{FF2B5EF4-FFF2-40B4-BE49-F238E27FC236}">
                <a16:creationId xmlns:a16="http://schemas.microsoft.com/office/drawing/2014/main" id="{47CB8BDB-56BF-E824-A6DA-C296476272B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1" b="892"/>
          <a:stretch/>
        </p:blipFill>
        <p:spPr>
          <a:xfrm>
            <a:off x="-74645" y="10"/>
            <a:ext cx="12266645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4EC6B62-8D18-47C6-815A-17919789F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50443" y="-1383557"/>
            <a:ext cx="6858000" cy="962511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55000">
                <a:srgbClr val="000000">
                  <a:alpha val="46000"/>
                </a:srgbClr>
              </a:gs>
              <a:gs pos="0">
                <a:srgbClr val="000000">
                  <a:alpha val="6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7B181D-8DDA-6C4C-9719-4A6FC5B80F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94742" y="663960"/>
            <a:ext cx="6787658" cy="3594112"/>
          </a:xfrm>
        </p:spPr>
        <p:txBody>
          <a:bodyPr anchor="t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Deployment of Machine Learning Models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8CDDBD-94D1-7432-2607-9ACAA2AD56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4742" y="5205048"/>
            <a:ext cx="6787658" cy="659920"/>
          </a:xfrm>
        </p:spPr>
        <p:txBody>
          <a:bodyPr anchor="ctr">
            <a:normAutofit/>
          </a:bodyPr>
          <a:lstStyle/>
          <a:p>
            <a:pPr algn="r"/>
            <a:endParaRPr lang="en-US">
              <a:solidFill>
                <a:srgbClr val="FFFFFF"/>
              </a:solidFill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0EE1950E-A750-4EB6-943D-2FE814B8FA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432630" cy="2848482"/>
          </a:xfrm>
          <a:custGeom>
            <a:avLst/>
            <a:gdLst>
              <a:gd name="connsiteX0" fmla="*/ 1193013 w 2432630"/>
              <a:gd name="connsiteY0" fmla="*/ 1609830 h 2848482"/>
              <a:gd name="connsiteX1" fmla="*/ 1452520 w 2432630"/>
              <a:gd name="connsiteY1" fmla="*/ 1771993 h 2848482"/>
              <a:gd name="connsiteX2" fmla="*/ 1333256 w 2432630"/>
              <a:gd name="connsiteY2" fmla="*/ 2217094 h 2848482"/>
              <a:gd name="connsiteX3" fmla="*/ 888154 w 2432630"/>
              <a:gd name="connsiteY3" fmla="*/ 2097829 h 2848482"/>
              <a:gd name="connsiteX4" fmla="*/ 1007419 w 2432630"/>
              <a:gd name="connsiteY4" fmla="*/ 1652728 h 2848482"/>
              <a:gd name="connsiteX5" fmla="*/ 1193013 w 2432630"/>
              <a:gd name="connsiteY5" fmla="*/ 1609830 h 2848482"/>
              <a:gd name="connsiteX6" fmla="*/ 1721013 w 2432630"/>
              <a:gd name="connsiteY6" fmla="*/ 1345937 h 2848482"/>
              <a:gd name="connsiteX7" fmla="*/ 1880524 w 2432630"/>
              <a:gd name="connsiteY7" fmla="*/ 1425334 h 2848482"/>
              <a:gd name="connsiteX8" fmla="*/ 1821528 w 2432630"/>
              <a:gd name="connsiteY8" fmla="*/ 1645511 h 2848482"/>
              <a:gd name="connsiteX9" fmla="*/ 1601350 w 2432630"/>
              <a:gd name="connsiteY9" fmla="*/ 1586514 h 2848482"/>
              <a:gd name="connsiteX10" fmla="*/ 1660347 w 2432630"/>
              <a:gd name="connsiteY10" fmla="*/ 1366337 h 2848482"/>
              <a:gd name="connsiteX11" fmla="*/ 1721013 w 2432630"/>
              <a:gd name="connsiteY11" fmla="*/ 1345937 h 2848482"/>
              <a:gd name="connsiteX12" fmla="*/ 0 w 2432630"/>
              <a:gd name="connsiteY12" fmla="*/ 0 h 2848482"/>
              <a:gd name="connsiteX13" fmla="*/ 2420476 w 2432630"/>
              <a:gd name="connsiteY13" fmla="*/ 0 h 2848482"/>
              <a:gd name="connsiteX14" fmla="*/ 2431096 w 2432630"/>
              <a:gd name="connsiteY14" fmla="*/ 94052 h 2848482"/>
              <a:gd name="connsiteX15" fmla="*/ 2426545 w 2432630"/>
              <a:gd name="connsiteY15" fmla="*/ 261706 h 2848482"/>
              <a:gd name="connsiteX16" fmla="*/ 1347411 w 2432630"/>
              <a:gd name="connsiteY16" fmla="*/ 1289202 h 2848482"/>
              <a:gd name="connsiteX17" fmla="*/ 678423 w 2432630"/>
              <a:gd name="connsiteY17" fmla="*/ 1606118 h 2848482"/>
              <a:gd name="connsiteX18" fmla="*/ 284014 w 2432630"/>
              <a:gd name="connsiteY18" fmla="*/ 2398976 h 2848482"/>
              <a:gd name="connsiteX19" fmla="*/ 97407 w 2432630"/>
              <a:gd name="connsiteY19" fmla="*/ 2742323 h 2848482"/>
              <a:gd name="connsiteX20" fmla="*/ 0 w 2432630"/>
              <a:gd name="connsiteY20" fmla="*/ 2848482 h 284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432630" h="2848482">
                <a:moveTo>
                  <a:pt x="1193013" y="1609830"/>
                </a:moveTo>
                <a:cubicBezTo>
                  <a:pt x="1297352" y="1617205"/>
                  <a:pt x="1396284" y="1674588"/>
                  <a:pt x="1452520" y="1771993"/>
                </a:cubicBezTo>
                <a:cubicBezTo>
                  <a:pt x="1542498" y="1927838"/>
                  <a:pt x="1489101" y="2127117"/>
                  <a:pt x="1333256" y="2217094"/>
                </a:cubicBezTo>
                <a:cubicBezTo>
                  <a:pt x="1177410" y="2307071"/>
                  <a:pt x="978131" y="2253675"/>
                  <a:pt x="888154" y="2097829"/>
                </a:cubicBezTo>
                <a:cubicBezTo>
                  <a:pt x="798176" y="1941984"/>
                  <a:pt x="851572" y="1742705"/>
                  <a:pt x="1007419" y="1652728"/>
                </a:cubicBezTo>
                <a:cubicBezTo>
                  <a:pt x="1065861" y="1618986"/>
                  <a:pt x="1130410" y="1605406"/>
                  <a:pt x="1193013" y="1609830"/>
                </a:cubicBezTo>
                <a:close/>
                <a:moveTo>
                  <a:pt x="1721013" y="1345937"/>
                </a:moveTo>
                <a:cubicBezTo>
                  <a:pt x="1783347" y="1338202"/>
                  <a:pt x="1847142" y="1367515"/>
                  <a:pt x="1880524" y="1425334"/>
                </a:cubicBezTo>
                <a:cubicBezTo>
                  <a:pt x="1925033" y="1502425"/>
                  <a:pt x="1898619" y="1601002"/>
                  <a:pt x="1821528" y="1645511"/>
                </a:cubicBezTo>
                <a:cubicBezTo>
                  <a:pt x="1744436" y="1690020"/>
                  <a:pt x="1645859" y="1663606"/>
                  <a:pt x="1601350" y="1586514"/>
                </a:cubicBezTo>
                <a:cubicBezTo>
                  <a:pt x="1556841" y="1509423"/>
                  <a:pt x="1583254" y="1410846"/>
                  <a:pt x="1660347" y="1366337"/>
                </a:cubicBezTo>
                <a:cubicBezTo>
                  <a:pt x="1679620" y="1355210"/>
                  <a:pt x="1700235" y="1348515"/>
                  <a:pt x="1721013" y="1345937"/>
                </a:cubicBezTo>
                <a:close/>
                <a:moveTo>
                  <a:pt x="0" y="0"/>
                </a:moveTo>
                <a:lnTo>
                  <a:pt x="2420476" y="0"/>
                </a:lnTo>
                <a:lnTo>
                  <a:pt x="2431096" y="94052"/>
                </a:lnTo>
                <a:cubicBezTo>
                  <a:pt x="2434004" y="150699"/>
                  <a:pt x="2432933" y="206775"/>
                  <a:pt x="2426545" y="261706"/>
                </a:cubicBezTo>
                <a:cubicBezTo>
                  <a:pt x="2360669" y="828256"/>
                  <a:pt x="1972176" y="1172577"/>
                  <a:pt x="1347411" y="1289202"/>
                </a:cubicBezTo>
                <a:cubicBezTo>
                  <a:pt x="1096744" y="1336043"/>
                  <a:pt x="825156" y="1376752"/>
                  <a:pt x="678423" y="1606118"/>
                </a:cubicBezTo>
                <a:cubicBezTo>
                  <a:pt x="520257" y="1853673"/>
                  <a:pt x="394149" y="2125038"/>
                  <a:pt x="284014" y="2398976"/>
                </a:cubicBezTo>
                <a:cubicBezTo>
                  <a:pt x="233465" y="2524954"/>
                  <a:pt x="173906" y="2641107"/>
                  <a:pt x="97407" y="2742323"/>
                </a:cubicBezTo>
                <a:lnTo>
                  <a:pt x="0" y="2848482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539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9E6557-0E93-4B4F-8AD1-1A7E3870C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6B84358-2894-45F1-8753-B1EC1E593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8517" y="-2"/>
            <a:ext cx="7742945" cy="6858001"/>
          </a:xfrm>
          <a:custGeom>
            <a:avLst/>
            <a:gdLst>
              <a:gd name="connsiteX0" fmla="*/ 615190 w 7742945"/>
              <a:gd name="connsiteY0" fmla="*/ 3536636 h 6858001"/>
              <a:gd name="connsiteX1" fmla="*/ 1124778 w 7742945"/>
              <a:gd name="connsiteY1" fmla="*/ 4046224 h 6858001"/>
              <a:gd name="connsiteX2" fmla="*/ 615190 w 7742945"/>
              <a:gd name="connsiteY2" fmla="*/ 4555812 h 6858001"/>
              <a:gd name="connsiteX3" fmla="*/ 105602 w 7742945"/>
              <a:gd name="connsiteY3" fmla="*/ 4046224 h 6858001"/>
              <a:gd name="connsiteX4" fmla="*/ 615190 w 7742945"/>
              <a:gd name="connsiteY4" fmla="*/ 3536636 h 6858001"/>
              <a:gd name="connsiteX5" fmla="*/ 14543 w 7742945"/>
              <a:gd name="connsiteY5" fmla="*/ 1 h 6858001"/>
              <a:gd name="connsiteX6" fmla="*/ 879351 w 7742945"/>
              <a:gd name="connsiteY6" fmla="*/ 1 h 6858001"/>
              <a:gd name="connsiteX7" fmla="*/ 892053 w 7742945"/>
              <a:gd name="connsiteY7" fmla="*/ 78053 h 6858001"/>
              <a:gd name="connsiteX8" fmla="*/ 561940 w 7742945"/>
              <a:gd name="connsiteY8" fmla="*/ 535444 h 6858001"/>
              <a:gd name="connsiteX9" fmla="*/ 15319 w 7742945"/>
              <a:gd name="connsiteY9" fmla="*/ 219853 h 6858001"/>
              <a:gd name="connsiteX10" fmla="*/ 4234 w 7742945"/>
              <a:gd name="connsiteY10" fmla="*/ 42970 h 6858001"/>
              <a:gd name="connsiteX11" fmla="*/ 2617781 w 7742945"/>
              <a:gd name="connsiteY11" fmla="*/ 0 h 6858001"/>
              <a:gd name="connsiteX12" fmla="*/ 7742945 w 7742945"/>
              <a:gd name="connsiteY12" fmla="*/ 0 h 6858001"/>
              <a:gd name="connsiteX13" fmla="*/ 7742945 w 7742945"/>
              <a:gd name="connsiteY13" fmla="*/ 6858000 h 6858001"/>
              <a:gd name="connsiteX14" fmla="*/ 5726653 w 7742945"/>
              <a:gd name="connsiteY14" fmla="*/ 6858000 h 6858001"/>
              <a:gd name="connsiteX15" fmla="*/ 5726653 w 7742945"/>
              <a:gd name="connsiteY15" fmla="*/ 6858001 h 6858001"/>
              <a:gd name="connsiteX16" fmla="*/ 311757 w 7742945"/>
              <a:gd name="connsiteY16" fmla="*/ 6858001 h 6858001"/>
              <a:gd name="connsiteX17" fmla="*/ 314130 w 7742945"/>
              <a:gd name="connsiteY17" fmla="*/ 6707671 h 6858001"/>
              <a:gd name="connsiteX18" fmla="*/ 599702 w 7742945"/>
              <a:gd name="connsiteY18" fmla="*/ 5670859 h 6858001"/>
              <a:gd name="connsiteX19" fmla="*/ 1211433 w 7742945"/>
              <a:gd name="connsiteY19" fmla="*/ 4641256 h 6858001"/>
              <a:gd name="connsiteX20" fmla="*/ 1053041 w 7742945"/>
              <a:gd name="connsiteY20" fmla="*/ 3164270 h 6858001"/>
              <a:gd name="connsiteX21" fmla="*/ 607048 w 7742945"/>
              <a:gd name="connsiteY21" fmla="*/ 2589406 h 6858001"/>
              <a:gd name="connsiteX22" fmla="*/ 1054915 w 7742945"/>
              <a:gd name="connsiteY22" fmla="*/ 1068100 h 6858001"/>
              <a:gd name="connsiteX23" fmla="*/ 1502877 w 7742945"/>
              <a:gd name="connsiteY23" fmla="*/ 419996 h 6858001"/>
              <a:gd name="connsiteX24" fmla="*/ 1505904 w 7742945"/>
              <a:gd name="connsiteY24" fmla="*/ 184997 h 6858001"/>
              <a:gd name="connsiteX25" fmla="*/ 1497780 w 7742945"/>
              <a:gd name="connsiteY25" fmla="*/ 1 h 6858001"/>
              <a:gd name="connsiteX26" fmla="*/ 2617781 w 7742945"/>
              <a:gd name="connsiteY26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742945" h="6858001">
                <a:moveTo>
                  <a:pt x="615190" y="3536636"/>
                </a:moveTo>
                <a:cubicBezTo>
                  <a:pt x="896628" y="3536636"/>
                  <a:pt x="1124778" y="3764786"/>
                  <a:pt x="1124778" y="4046224"/>
                </a:cubicBezTo>
                <a:cubicBezTo>
                  <a:pt x="1124778" y="4327662"/>
                  <a:pt x="896628" y="4555812"/>
                  <a:pt x="615190" y="4555812"/>
                </a:cubicBezTo>
                <a:cubicBezTo>
                  <a:pt x="333752" y="4555812"/>
                  <a:pt x="105602" y="4327662"/>
                  <a:pt x="105602" y="4046224"/>
                </a:cubicBezTo>
                <a:cubicBezTo>
                  <a:pt x="105602" y="3764786"/>
                  <a:pt x="333752" y="3536636"/>
                  <a:pt x="615190" y="3536636"/>
                </a:cubicBezTo>
                <a:close/>
                <a:moveTo>
                  <a:pt x="14543" y="1"/>
                </a:moveTo>
                <a:lnTo>
                  <a:pt x="879351" y="1"/>
                </a:lnTo>
                <a:lnTo>
                  <a:pt x="892053" y="78053"/>
                </a:lnTo>
                <a:cubicBezTo>
                  <a:pt x="904492" y="285272"/>
                  <a:pt x="770271" y="479622"/>
                  <a:pt x="561940" y="535444"/>
                </a:cubicBezTo>
                <a:cubicBezTo>
                  <a:pt x="323846" y="599241"/>
                  <a:pt x="79116" y="457946"/>
                  <a:pt x="15319" y="219853"/>
                </a:cubicBezTo>
                <a:cubicBezTo>
                  <a:pt x="-631" y="160330"/>
                  <a:pt x="-3762" y="100392"/>
                  <a:pt x="4234" y="42970"/>
                </a:cubicBezTo>
                <a:close/>
                <a:moveTo>
                  <a:pt x="2617781" y="0"/>
                </a:moveTo>
                <a:lnTo>
                  <a:pt x="7742945" y="0"/>
                </a:lnTo>
                <a:lnTo>
                  <a:pt x="7742945" y="6858000"/>
                </a:lnTo>
                <a:lnTo>
                  <a:pt x="5726653" y="6858000"/>
                </a:lnTo>
                <a:lnTo>
                  <a:pt x="5726653" y="6858001"/>
                </a:lnTo>
                <a:lnTo>
                  <a:pt x="311757" y="6858001"/>
                </a:lnTo>
                <a:lnTo>
                  <a:pt x="314130" y="6707671"/>
                </a:lnTo>
                <a:cubicBezTo>
                  <a:pt x="335132" y="6366410"/>
                  <a:pt x="433651" y="6019043"/>
                  <a:pt x="599702" y="5670859"/>
                </a:cubicBezTo>
                <a:cubicBezTo>
                  <a:pt x="770257" y="5311557"/>
                  <a:pt x="1010813" y="4986833"/>
                  <a:pt x="1211433" y="4641256"/>
                </a:cubicBezTo>
                <a:cubicBezTo>
                  <a:pt x="1493036" y="4154457"/>
                  <a:pt x="1511835" y="3622745"/>
                  <a:pt x="1053041" y="3164270"/>
                </a:cubicBezTo>
                <a:cubicBezTo>
                  <a:pt x="881977" y="2993265"/>
                  <a:pt x="700422" y="2805524"/>
                  <a:pt x="607048" y="2589406"/>
                </a:cubicBezTo>
                <a:cubicBezTo>
                  <a:pt x="366279" y="2032159"/>
                  <a:pt x="541125" y="1508062"/>
                  <a:pt x="1054915" y="1068100"/>
                </a:cubicBezTo>
                <a:cubicBezTo>
                  <a:pt x="1261027" y="891536"/>
                  <a:pt x="1489688" y="709489"/>
                  <a:pt x="1502877" y="419996"/>
                </a:cubicBezTo>
                <a:cubicBezTo>
                  <a:pt x="1506389" y="341911"/>
                  <a:pt x="1507262" y="263521"/>
                  <a:pt x="1505904" y="184997"/>
                </a:cubicBezTo>
                <a:lnTo>
                  <a:pt x="1497780" y="1"/>
                </a:lnTo>
                <a:lnTo>
                  <a:pt x="261778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59755D-AF2F-727D-6A02-9A77F53EA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271" y="810563"/>
            <a:ext cx="3705572" cy="5409262"/>
          </a:xfrm>
        </p:spPr>
        <p:txBody>
          <a:bodyPr anchor="t">
            <a:normAutofit/>
          </a:bodyPr>
          <a:lstStyle/>
          <a:p>
            <a:r>
              <a:rPr lang="en-US" dirty="0"/>
              <a:t>ML Workflow – As a Data Scientist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BB49537-C8A8-F87E-7F2B-C251AC4911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5715522"/>
              </p:ext>
            </p:extLst>
          </p:nvPr>
        </p:nvGraphicFramePr>
        <p:xfrm>
          <a:off x="6156183" y="594069"/>
          <a:ext cx="5473546" cy="4978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80524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D9E6557-0E93-4B4F-8AD1-1A7E3870CD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6B84358-2894-45F1-8753-B1EC1E593D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28517" y="-2"/>
            <a:ext cx="7742945" cy="6858001"/>
          </a:xfrm>
          <a:custGeom>
            <a:avLst/>
            <a:gdLst>
              <a:gd name="connsiteX0" fmla="*/ 615190 w 7742945"/>
              <a:gd name="connsiteY0" fmla="*/ 3536636 h 6858001"/>
              <a:gd name="connsiteX1" fmla="*/ 1124778 w 7742945"/>
              <a:gd name="connsiteY1" fmla="*/ 4046224 h 6858001"/>
              <a:gd name="connsiteX2" fmla="*/ 615190 w 7742945"/>
              <a:gd name="connsiteY2" fmla="*/ 4555812 h 6858001"/>
              <a:gd name="connsiteX3" fmla="*/ 105602 w 7742945"/>
              <a:gd name="connsiteY3" fmla="*/ 4046224 h 6858001"/>
              <a:gd name="connsiteX4" fmla="*/ 615190 w 7742945"/>
              <a:gd name="connsiteY4" fmla="*/ 3536636 h 6858001"/>
              <a:gd name="connsiteX5" fmla="*/ 14543 w 7742945"/>
              <a:gd name="connsiteY5" fmla="*/ 1 h 6858001"/>
              <a:gd name="connsiteX6" fmla="*/ 879351 w 7742945"/>
              <a:gd name="connsiteY6" fmla="*/ 1 h 6858001"/>
              <a:gd name="connsiteX7" fmla="*/ 892053 w 7742945"/>
              <a:gd name="connsiteY7" fmla="*/ 78053 h 6858001"/>
              <a:gd name="connsiteX8" fmla="*/ 561940 w 7742945"/>
              <a:gd name="connsiteY8" fmla="*/ 535444 h 6858001"/>
              <a:gd name="connsiteX9" fmla="*/ 15319 w 7742945"/>
              <a:gd name="connsiteY9" fmla="*/ 219853 h 6858001"/>
              <a:gd name="connsiteX10" fmla="*/ 4234 w 7742945"/>
              <a:gd name="connsiteY10" fmla="*/ 42970 h 6858001"/>
              <a:gd name="connsiteX11" fmla="*/ 2617781 w 7742945"/>
              <a:gd name="connsiteY11" fmla="*/ 0 h 6858001"/>
              <a:gd name="connsiteX12" fmla="*/ 7742945 w 7742945"/>
              <a:gd name="connsiteY12" fmla="*/ 0 h 6858001"/>
              <a:gd name="connsiteX13" fmla="*/ 7742945 w 7742945"/>
              <a:gd name="connsiteY13" fmla="*/ 6858000 h 6858001"/>
              <a:gd name="connsiteX14" fmla="*/ 5726653 w 7742945"/>
              <a:gd name="connsiteY14" fmla="*/ 6858000 h 6858001"/>
              <a:gd name="connsiteX15" fmla="*/ 5726653 w 7742945"/>
              <a:gd name="connsiteY15" fmla="*/ 6858001 h 6858001"/>
              <a:gd name="connsiteX16" fmla="*/ 311757 w 7742945"/>
              <a:gd name="connsiteY16" fmla="*/ 6858001 h 6858001"/>
              <a:gd name="connsiteX17" fmla="*/ 314130 w 7742945"/>
              <a:gd name="connsiteY17" fmla="*/ 6707671 h 6858001"/>
              <a:gd name="connsiteX18" fmla="*/ 599702 w 7742945"/>
              <a:gd name="connsiteY18" fmla="*/ 5670859 h 6858001"/>
              <a:gd name="connsiteX19" fmla="*/ 1211433 w 7742945"/>
              <a:gd name="connsiteY19" fmla="*/ 4641256 h 6858001"/>
              <a:gd name="connsiteX20" fmla="*/ 1053041 w 7742945"/>
              <a:gd name="connsiteY20" fmla="*/ 3164270 h 6858001"/>
              <a:gd name="connsiteX21" fmla="*/ 607048 w 7742945"/>
              <a:gd name="connsiteY21" fmla="*/ 2589406 h 6858001"/>
              <a:gd name="connsiteX22" fmla="*/ 1054915 w 7742945"/>
              <a:gd name="connsiteY22" fmla="*/ 1068100 h 6858001"/>
              <a:gd name="connsiteX23" fmla="*/ 1502877 w 7742945"/>
              <a:gd name="connsiteY23" fmla="*/ 419996 h 6858001"/>
              <a:gd name="connsiteX24" fmla="*/ 1505904 w 7742945"/>
              <a:gd name="connsiteY24" fmla="*/ 184997 h 6858001"/>
              <a:gd name="connsiteX25" fmla="*/ 1497780 w 7742945"/>
              <a:gd name="connsiteY25" fmla="*/ 1 h 6858001"/>
              <a:gd name="connsiteX26" fmla="*/ 2617781 w 7742945"/>
              <a:gd name="connsiteY26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7742945" h="6858001">
                <a:moveTo>
                  <a:pt x="615190" y="3536636"/>
                </a:moveTo>
                <a:cubicBezTo>
                  <a:pt x="896628" y="3536636"/>
                  <a:pt x="1124778" y="3764786"/>
                  <a:pt x="1124778" y="4046224"/>
                </a:cubicBezTo>
                <a:cubicBezTo>
                  <a:pt x="1124778" y="4327662"/>
                  <a:pt x="896628" y="4555812"/>
                  <a:pt x="615190" y="4555812"/>
                </a:cubicBezTo>
                <a:cubicBezTo>
                  <a:pt x="333752" y="4555812"/>
                  <a:pt x="105602" y="4327662"/>
                  <a:pt x="105602" y="4046224"/>
                </a:cubicBezTo>
                <a:cubicBezTo>
                  <a:pt x="105602" y="3764786"/>
                  <a:pt x="333752" y="3536636"/>
                  <a:pt x="615190" y="3536636"/>
                </a:cubicBezTo>
                <a:close/>
                <a:moveTo>
                  <a:pt x="14543" y="1"/>
                </a:moveTo>
                <a:lnTo>
                  <a:pt x="879351" y="1"/>
                </a:lnTo>
                <a:lnTo>
                  <a:pt x="892053" y="78053"/>
                </a:lnTo>
                <a:cubicBezTo>
                  <a:pt x="904492" y="285272"/>
                  <a:pt x="770271" y="479622"/>
                  <a:pt x="561940" y="535444"/>
                </a:cubicBezTo>
                <a:cubicBezTo>
                  <a:pt x="323846" y="599241"/>
                  <a:pt x="79116" y="457946"/>
                  <a:pt x="15319" y="219853"/>
                </a:cubicBezTo>
                <a:cubicBezTo>
                  <a:pt x="-631" y="160330"/>
                  <a:pt x="-3762" y="100392"/>
                  <a:pt x="4234" y="42970"/>
                </a:cubicBezTo>
                <a:close/>
                <a:moveTo>
                  <a:pt x="2617781" y="0"/>
                </a:moveTo>
                <a:lnTo>
                  <a:pt x="7742945" y="0"/>
                </a:lnTo>
                <a:lnTo>
                  <a:pt x="7742945" y="6858000"/>
                </a:lnTo>
                <a:lnTo>
                  <a:pt x="5726653" y="6858000"/>
                </a:lnTo>
                <a:lnTo>
                  <a:pt x="5726653" y="6858001"/>
                </a:lnTo>
                <a:lnTo>
                  <a:pt x="311757" y="6858001"/>
                </a:lnTo>
                <a:lnTo>
                  <a:pt x="314130" y="6707671"/>
                </a:lnTo>
                <a:cubicBezTo>
                  <a:pt x="335132" y="6366410"/>
                  <a:pt x="433651" y="6019043"/>
                  <a:pt x="599702" y="5670859"/>
                </a:cubicBezTo>
                <a:cubicBezTo>
                  <a:pt x="770257" y="5311557"/>
                  <a:pt x="1010813" y="4986833"/>
                  <a:pt x="1211433" y="4641256"/>
                </a:cubicBezTo>
                <a:cubicBezTo>
                  <a:pt x="1493036" y="4154457"/>
                  <a:pt x="1511835" y="3622745"/>
                  <a:pt x="1053041" y="3164270"/>
                </a:cubicBezTo>
                <a:cubicBezTo>
                  <a:pt x="881977" y="2993265"/>
                  <a:pt x="700422" y="2805524"/>
                  <a:pt x="607048" y="2589406"/>
                </a:cubicBezTo>
                <a:cubicBezTo>
                  <a:pt x="366279" y="2032159"/>
                  <a:pt x="541125" y="1508062"/>
                  <a:pt x="1054915" y="1068100"/>
                </a:cubicBezTo>
                <a:cubicBezTo>
                  <a:pt x="1261027" y="891536"/>
                  <a:pt x="1489688" y="709489"/>
                  <a:pt x="1502877" y="419996"/>
                </a:cubicBezTo>
                <a:cubicBezTo>
                  <a:pt x="1506389" y="341911"/>
                  <a:pt x="1507262" y="263521"/>
                  <a:pt x="1505904" y="184997"/>
                </a:cubicBezTo>
                <a:lnTo>
                  <a:pt x="1497780" y="1"/>
                </a:lnTo>
                <a:lnTo>
                  <a:pt x="261778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90CD5E-439C-A631-192C-82EDBFE312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271" y="810563"/>
            <a:ext cx="3705572" cy="5409262"/>
          </a:xfrm>
        </p:spPr>
        <p:txBody>
          <a:bodyPr anchor="t">
            <a:normAutofit/>
          </a:bodyPr>
          <a:lstStyle/>
          <a:p>
            <a:r>
              <a:rPr lang="en-US" dirty="0"/>
              <a:t>Getting Model Ready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D120D0-D10A-3F30-DFAA-3F14672EFA2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9125090"/>
              </p:ext>
            </p:extLst>
          </p:nvPr>
        </p:nvGraphicFramePr>
        <p:xfrm>
          <a:off x="6156183" y="594069"/>
          <a:ext cx="5473546" cy="4978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724370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85DA7-1041-DBDF-8991-60D65ECB5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Replication in New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9CBBF-F764-38AC-42BB-FDC3A12D81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Dependencies to generate prediction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We will share dependencies file : (</a:t>
            </a:r>
            <a:r>
              <a:rPr lang="en-US" dirty="0" err="1"/>
              <a:t>requirements.txt</a:t>
            </a:r>
            <a:r>
              <a:rPr lang="en-US" dirty="0"/>
              <a:t> )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pip freeze &gt; </a:t>
            </a:r>
            <a:r>
              <a:rPr lang="en-US" dirty="0" err="1"/>
              <a:t>requirements.txt</a:t>
            </a:r>
            <a:endParaRPr lang="en-US" dirty="0"/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en-US" dirty="0"/>
              <a:t>pip install –r </a:t>
            </a:r>
            <a:r>
              <a:rPr lang="en-US" dirty="0" err="1"/>
              <a:t>requirements.txt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31284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F39D11-C5FA-1C7F-CD32-399A21997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Serving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FA3C4D-B2AC-8A45-BFBA-3E6A988B64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Exposing the Model as a Web service so that other applications/services can communicate to our Machine Learning Model for generating the predictions</a:t>
            </a:r>
          </a:p>
        </p:txBody>
      </p:sp>
    </p:spTree>
    <p:extLst>
      <p:ext uri="{BB962C8B-B14F-4D97-AF65-F5344CB8AC3E}">
        <p14:creationId xmlns:p14="http://schemas.microsoft.com/office/powerpoint/2010/main" val="42047840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5F50A-74DE-F003-D29A-DBFF249A9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Py</a:t>
            </a:r>
            <a:r>
              <a:rPr lang="en-US" dirty="0"/>
              <a:t>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7058D3-E86F-9CBB-7563-1C6D4D0138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206763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LightSeed_2SEEDS">
      <a:dk1>
        <a:srgbClr val="000000"/>
      </a:dk1>
      <a:lt1>
        <a:srgbClr val="FFFFFF"/>
      </a:lt1>
      <a:dk2>
        <a:srgbClr val="413224"/>
      </a:dk2>
      <a:lt2>
        <a:srgbClr val="E2E5E8"/>
      </a:lt2>
      <a:accent1>
        <a:srgbClr val="BB9C7E"/>
      </a:accent1>
      <a:accent2>
        <a:srgbClr val="C69693"/>
      </a:accent2>
      <a:accent3>
        <a:srgbClr val="A6A27C"/>
      </a:accent3>
      <a:accent4>
        <a:srgbClr val="75ACAE"/>
      </a:accent4>
      <a:accent5>
        <a:srgbClr val="86A5BF"/>
      </a:accent5>
      <a:accent6>
        <a:srgbClr val="7E85BB"/>
      </a:accent6>
      <a:hlink>
        <a:srgbClr val="5F84A9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124</Words>
  <Application>Microsoft Macintosh PowerPoint</Application>
  <PresentationFormat>Widescreen</PresentationFormat>
  <Paragraphs>18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Posterama</vt:lpstr>
      <vt:lpstr>SplashVTI</vt:lpstr>
      <vt:lpstr>Deployment of Machine Learning Models</vt:lpstr>
      <vt:lpstr>ML Workflow – As a Data Scientist</vt:lpstr>
      <vt:lpstr>Getting Model Ready</vt:lpstr>
      <vt:lpstr>Replication in New Environment</vt:lpstr>
      <vt:lpstr>Model Serving</vt:lpstr>
      <vt:lpstr>Py-test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Deployment of Machine Learning Models</dc:title>
  <dc:creator>Manifold AI Learning Learn the Future</dc:creator>
  <cp:lastModifiedBy>Manifold AI Learning Learn the Future</cp:lastModifiedBy>
  <cp:revision>3</cp:revision>
  <dcterms:created xsi:type="dcterms:W3CDTF">2023-09-24T15:39:04Z</dcterms:created>
  <dcterms:modified xsi:type="dcterms:W3CDTF">2023-09-24T17:31:55Z</dcterms:modified>
</cp:coreProperties>
</file>

<file path=docProps/thumbnail.jpeg>
</file>